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6" r:id="rId2"/>
    <p:sldId id="388" r:id="rId3"/>
    <p:sldId id="389" r:id="rId4"/>
    <p:sldId id="390" r:id="rId5"/>
    <p:sldId id="391" r:id="rId6"/>
    <p:sldId id="392" r:id="rId7"/>
    <p:sldId id="393" r:id="rId8"/>
    <p:sldId id="394" r:id="rId9"/>
    <p:sldId id="395" r:id="rId10"/>
    <p:sldId id="396" r:id="rId11"/>
    <p:sldId id="397" r:id="rId12"/>
    <p:sldId id="398" r:id="rId13"/>
    <p:sldId id="399" r:id="rId14"/>
    <p:sldId id="400" r:id="rId15"/>
    <p:sldId id="401" r:id="rId16"/>
    <p:sldId id="402" r:id="rId17"/>
    <p:sldId id="403" r:id="rId18"/>
    <p:sldId id="404" r:id="rId19"/>
    <p:sldId id="405" r:id="rId20"/>
    <p:sldId id="406" r:id="rId21"/>
    <p:sldId id="407" r:id="rId22"/>
    <p:sldId id="408" r:id="rId23"/>
    <p:sldId id="409" r:id="rId24"/>
    <p:sldId id="410" r:id="rId25"/>
    <p:sldId id="411" r:id="rId26"/>
    <p:sldId id="424" r:id="rId27"/>
    <p:sldId id="412" r:id="rId28"/>
    <p:sldId id="413" r:id="rId29"/>
    <p:sldId id="414" r:id="rId30"/>
    <p:sldId id="415" r:id="rId31"/>
    <p:sldId id="416" r:id="rId32"/>
    <p:sldId id="417" r:id="rId33"/>
    <p:sldId id="418" r:id="rId34"/>
    <p:sldId id="419" r:id="rId35"/>
    <p:sldId id="420" r:id="rId36"/>
    <p:sldId id="421" r:id="rId37"/>
    <p:sldId id="422" r:id="rId38"/>
    <p:sldId id="423" r:id="rId39"/>
    <p:sldId id="425" r:id="rId40"/>
    <p:sldId id="426" r:id="rId41"/>
    <p:sldId id="427" r:id="rId42"/>
    <p:sldId id="428" r:id="rId43"/>
    <p:sldId id="429" r:id="rId44"/>
    <p:sldId id="430" r:id="rId45"/>
    <p:sldId id="431" r:id="rId46"/>
    <p:sldId id="432" r:id="rId47"/>
    <p:sldId id="433" r:id="rId48"/>
    <p:sldId id="434" r:id="rId49"/>
    <p:sldId id="43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4A8D9-0F3D-6408-DEB7-908071DEE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964A6-B84C-CA47-3359-5E2447793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23B24-71AA-E5E5-CAF3-F23303DFE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8377A-741A-6F1B-EF94-E4562D550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CCD11-780B-093C-A05B-3ECEE099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1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3D76A-4F2A-57EA-C2E4-3013DC91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0EB12-E7FB-CAE5-53BC-66DD7E4283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2B512-19AC-BF34-B820-82D495AD0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E181B-C762-4258-DAA9-7097790A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5A396-971C-69B2-1916-DCDCE93FB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49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B761A9-0A18-DBC2-BD67-BAF9027EA5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0D02C-CCA9-F63D-8EC1-8725EE396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AEFFB-F944-8FF9-A285-D1B285030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D4659-816A-D682-EAAF-D789F680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6F3B5-EA93-6DA6-86FF-E54B545C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5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03CF-5042-C7F6-3AC9-1F91D819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F68E-0544-E55F-6DAB-966D7E82B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5A721-5E02-DD63-EEC0-6BB35EF3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B5A0C-A46B-D5E5-D8E4-63B6827C7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7CC55-FEC5-6A6B-6593-18A43C444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367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DF98-3926-2F2C-2E4F-1C4D41A6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9EB71-4652-3733-70EA-6D6FD1EFB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0C636-C412-01E4-4357-08C6660C1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0A7A0-6335-BDBE-3615-1FA13D570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8A5FC-BDA1-3492-9C92-7009C8B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19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AA0A9-D2A1-C466-8602-2C865002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7DCF8-DE24-616B-C46F-169D68B54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5F4E3-CBD5-A8CD-6904-3DE36FB26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14CB6-1BDC-2806-4396-B62C15F5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C5001-3647-DA62-4CDD-4406D1E86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C5397-84F8-830D-8B8F-5AD22030D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98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4B90-B471-CB6F-F3A2-A4F1A02F6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AAEF4-4443-6A4C-9DC6-88CC89A17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FB3A8-6864-8DB5-5367-842996FBF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840162-28ED-8C03-6F9E-7FCBBB201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7720A-D101-3256-CBC0-2C99F3742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E37DC5-D24D-EBFC-7F9C-81EBB4FF2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07DAF9-E160-EE88-4773-C136D5407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1E217B-DFF0-1E2F-164A-15E30CC6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5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58E76-1EBA-4A26-71E4-5CFC457C0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BFBBC7-DF17-40A7-577E-263FD60E4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9566-18E2-17F9-8EF1-D0F6DDC0D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B767B0-49D7-28A1-8A8B-C3F4110EE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4B3E80-AAE7-EC19-53A4-AD1F41891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7CC7B-907D-5B99-F8AC-49EB270C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7EBC0-E67A-0796-F70D-C460D3DD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8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F8D42-9F9F-9EE8-E644-43E269A61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76F7B-B8A3-F45C-271E-815E0738B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9824E-EA61-5C76-2A81-4D49DB4C4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F765E-EE25-DD7D-B161-C5F4A5BA4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CBB80-7D61-E64D-996D-9056FC01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A0299-8671-7359-8CD1-FB9BAC69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2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A4288-9BF6-0AC7-16C9-B18210090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35D5AD-6BA6-D5F8-82C4-CD92CACBA1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5164B-541B-C153-7A5B-9E464502E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6FB34-EE83-339C-0117-0BC3F4A17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ACA019-A80C-C194-164D-D8B189204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671E4-DC80-D592-2FD4-996A5E45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FF336-8C13-8150-1255-E5B254CFC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42203-E7D3-B4FD-ABBB-93E22FC32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76673-0114-152E-C94C-6EC8E7774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49622-BD05-4E70-B237-C8F45A00949E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7D361-EAAE-87F9-1204-C24982707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4924E-E51E-F9EF-30A0-2F8C05BEF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F6289-91C0-410D-BDB2-768B35EAE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0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6EABF-DD59-E930-9BD1-73E89AE47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668219-FFCE-CECD-3372-2B3E5CBB2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710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614AB-4F5F-6A38-E972-EC7AF8C35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6FBAB-9F54-B47A-8A04-4581671C4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3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CB8E5-12FE-1759-BEC1-81CCE32D9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50A578-52E2-55D6-EC9B-44AD6A852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3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5DE6A-16E7-3993-1152-B2E85C23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5CDE1C-5E6D-C8EA-166D-97BCCC918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72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72BAC-F856-9056-9581-7D2780250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71B19E-2FC0-DD56-788F-5C53E5E4C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263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672DD-C267-072D-02F8-31CA4508C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852596-1448-D17C-7BDA-2E75F7517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61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04113-7B12-43CB-B0B6-9D2112516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27814F-82BB-0EAA-C9AD-EA8B04B41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78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6E923-7B74-80EE-9661-CC23E7B4E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FF468A-6F44-A753-B1E5-B637CDE5D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21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3B0E4-0456-AE27-CA2D-0DFEC3EE2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388150-2AAF-71CD-C8FE-23E444650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28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4BEAE-5F21-D2A8-529C-99F7415E1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32A1C1-2588-DD28-0828-90C301159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71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99A36-A192-3406-3426-0F4EB2A2E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FDAE1B-1EA1-3422-CAD6-68BC29D30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97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6B2A3-0972-ECAC-B1CF-0A91BA726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30475-FD10-A3A2-3E78-EA06A6823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662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9C3AF-BF1F-27F3-F741-BF043CF47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7659ED-23C9-18E9-1105-366F33E02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889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5BAC2-D465-22CD-BFF6-25EA60406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898C93-D9F8-3F94-6B58-B7FED8DE1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126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7BBAD-2F49-D250-5222-D69B45072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3F36D-3622-CD65-1590-8727A8320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77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84D92-8B0D-9C6F-D2B1-1E4034637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DB517-082F-0FDD-519C-0B06E5053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91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88796-8D13-F7BE-E8A7-8E5434C85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03F58F-07B6-2068-4923-1721E7802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556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775D4-6824-B6E4-2548-8BC92B796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7C32B5-30D7-43DC-8721-AF8A9433B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95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29861-706E-36F8-7F29-85B4FF845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ABD863-50E0-F0FD-3D8E-F31F01CA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60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FA40D-A5EE-B50C-4C9E-E8D454BB9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3E19A4-F7A5-EB62-278D-630AB7427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21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85219-24AD-6A67-6BB2-AF46A731B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C83C5B-9A53-3771-3988-15C203BDC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76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5DDEE-142B-FF86-E775-24A2C9824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F5BEF1-731C-4787-7054-74DB93A99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185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D3EB88-2D84-4E82-A670-EA594BF95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9FAB3-F738-782E-65CC-67EE39900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382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6D6F6-C537-35FA-AE86-A7DB8DB05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D59F92-C458-862E-3E92-CF999634A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745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D0EAA-D3B2-A16F-EE6C-70D4EA957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527C01-942F-5531-C1B7-1FB0B73F3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3853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527CB-8871-1DAE-4244-FD9BCFC33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ED29D7-0E65-AEA2-DD2B-475956F70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827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A450B-C0EB-F5F5-1911-AAD44EA74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2F01AB-1B21-03E7-9145-A6B68CC9E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09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D123B-CEBC-8AFE-E505-26B3A4CA6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59D29C-5CA9-C927-C55C-18B2BD439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21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3F162-13D1-3382-9099-6576BBFCC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AF4855-104C-D2BA-B638-864141022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4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B5B5B-E39B-311F-D5A5-74CB5375B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4D8E77-17E4-703D-AF80-74BA6269A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37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D579A-4EC4-2EDD-36F7-0A42E3B65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22B214-7F4E-8622-4310-6AA463B06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842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42A93-E7E9-25DF-F5D9-CEC9E3860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C923F6-6C1F-0732-9334-E645636D7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20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4B81A-1BE2-3C17-BF7B-DEC3D212E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B31FD3-D5B7-9EB1-7A56-3F4963685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94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893C4-577F-BB70-8442-10B74BF1F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65DAB-D9E9-16B3-1579-B7DF5E1C4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85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5ACAC-3785-D5C7-3DB6-19C063FB1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CDEBF0-D46B-6B4C-7B2D-25A1E7931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41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B401F-9645-231F-54C0-BD9BCB9F7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8F526-FF01-E76B-51C4-695714F25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1872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0D365-679D-294F-4932-8C0975742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DBFCE-5C43-68A4-BAB2-FB8B86867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852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3B96B-ED83-E568-2BC6-166B21F7E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9BC88B-B4C4-9F2F-9DD4-072371320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7086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DFC19-3F20-2DF4-3A51-E9BA123240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312CC6-8996-74CE-DD42-8565B26A4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298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1337D-E284-A0B2-2B24-729572D73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A226EA-B2B8-B160-FE6F-034E233C3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5613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C6991-9D84-3BE1-F185-EF348720D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D4B466-0B2E-F4C9-5C9A-DC0F62BEB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852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544FA-94F6-4E5C-64F4-0E0B6FB9C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257C53-E508-A110-1D6D-732333ED1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627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C1A6B-A29E-7552-4C6D-1676F69ED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90FBEA-7CD6-0029-86A5-640EB03C9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9106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309C1-DF1B-558B-4030-4D6FBCB8D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B0BC08-3806-C19D-CA7B-0B1E52B6D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32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E764F-DBF8-6157-95B6-515B87B80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723C44-7B6F-9972-1E48-A5B295EB5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79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7EBC1-3684-35BF-839F-A14B945E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E050A9-9ACF-29F9-0C29-E9EF8D9E2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2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F5A70-5F41-7B28-91DB-816A1AB37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B6F7D6-AF61-0FA6-FCF6-8FD36BB5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05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DF14F-3937-C27E-C3CF-3E57206C7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0D1B83-1F2A-D978-6744-E9E857D95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01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D9B00-098B-E75C-89C0-7A02929C4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619F6B-A10C-5942-413D-A30F2FF79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14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0</Words>
  <Application>Microsoft Office PowerPoint</Application>
  <PresentationFormat>Widescreen</PresentationFormat>
  <Paragraphs>0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Naren B</dc:creator>
  <cp:lastModifiedBy>Naren B</cp:lastModifiedBy>
  <cp:revision>188</cp:revision>
  <dcterms:created xsi:type="dcterms:W3CDTF">2025-07-31T11:57:12Z</dcterms:created>
  <dcterms:modified xsi:type="dcterms:W3CDTF">2025-08-30T18:16:49Z</dcterms:modified>
</cp:coreProperties>
</file>

<file path=docProps/thumbnail.jpeg>
</file>